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lcome to NMIMS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 to NMIMS CDOE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129"/>
            <a:ext cx="12191695" cy="65297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VERSITY &amp; ACCREDIATION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RSES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 Specialiazation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BA Fee Structure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BA Programme overviw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BA Programme Structure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mission Process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MIMS CLASSES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ent Learning Experience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8"/>
            <a:ext cx="12191695" cy="68541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y Choose NMI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udent Sup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rporate Recogni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AND VA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umni Netwo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eer and Placement Suppot(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Y HIGHLIGHTS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P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347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Aravind</dc:creator>
  <dc:description>generated using python-pptx</dc:description>
  <cp:lastModifiedBy>Aravind</cp:lastModifiedBy>
  <cp:revision>2</cp:revision>
  <dcterms:created xsi:type="dcterms:W3CDTF">2013-01-27T09:14:16Z</dcterms:created>
  <dcterms:modified xsi:type="dcterms:W3CDTF">2026-08-05T03:28:25Z</dcterms:modified>
</cp:coreProperties>
</file>